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810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E1071-ECA4-41E4-9B32-070066A235F9}" type="datetimeFigureOut">
              <a:rPr lang="en-GB" smtClean="0"/>
              <a:t>23/01/2026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25D838-6622-4E88-8048-7269FFBE1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185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LGBTQIA+ stands for lesbian, gay, bisexual, transgender, queer or questioning, intersex, and asexual, with the plus representing other identities.</a:t>
            </a: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purpose of the acronym is to be inclusive of all same-gender attracted and trans people. 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25D838-6622-4E88-8048-7269FFBE14A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58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SDG – Sustainable Development Goals – 17 Global Goals;</a:t>
            </a:r>
          </a:p>
          <a:p>
            <a:r>
              <a:rPr lang="en-GB" dirty="0"/>
              <a:t>LMICs – Low and Middle  - Income Countries</a:t>
            </a:r>
          </a:p>
          <a:p>
            <a:r>
              <a:rPr lang="en-GB" dirty="0"/>
              <a:t>Pew Research Centre ( Non-partisan American Think Tank)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25D838-6622-4E88-8048-7269FFBE14A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116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Intersectionality &amp; Youth Dignity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How multiple identities shape wellbeing globally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9ACB91-71E3-CC35-824A-5BD1C9553B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888072" y="306750"/>
            <a:ext cx="1442085" cy="6927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r>
              <a:rPr dirty="0"/>
              <a:t>What is Intersectionality?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Overlapping identities shape lived experience</a:t>
            </a:r>
          </a:p>
          <a:p>
            <a:r>
              <a:rPr dirty="0"/>
              <a:t>• Caste, gender, disability, sexuality, class intersect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573C68-F482-72CF-2484-829370F854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244715" y="274638"/>
            <a:ext cx="1442085" cy="69278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r>
              <a:rPr dirty="0"/>
              <a:t>Youth Dignity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Respect, autonomy, safety, opportunity</a:t>
            </a:r>
          </a:p>
          <a:p>
            <a:r>
              <a:rPr dirty="0"/>
              <a:t>• Intersecting barriers reduce dignity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4021B9-BB68-04F1-60ED-86E0D0731B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735671" y="175124"/>
            <a:ext cx="1442085" cy="6927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r>
              <a:rPr dirty="0"/>
              <a:t>Caste &amp; Social 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Impacts education, safety, participation</a:t>
            </a:r>
          </a:p>
          <a:p>
            <a:r>
              <a:t>• Discrimination increases with other identities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8F89BB-C755-8F81-025B-2C005F246D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920728" y="153353"/>
            <a:ext cx="1442085" cy="6927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r>
              <a:rPr dirty="0"/>
              <a:t>Gender Inequality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Limits education, safety, opportunity</a:t>
            </a:r>
          </a:p>
          <a:p>
            <a:r>
              <a:rPr dirty="0"/>
              <a:t>• LGBTQ+ and disabled girls face higher risk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1BCE32-5BA7-229F-E579-DAA2257B312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888071" y="274638"/>
            <a:ext cx="1442085" cy="6927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Disability &amp; Exclusion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Barriers to services and education</a:t>
            </a:r>
          </a:p>
          <a:p>
            <a:r>
              <a:t>• Poverty magnifies exclusion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CBD0CA-FB3C-F0D4-1A02-A8A917D601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051357" y="153353"/>
            <a:ext cx="1442085" cy="6927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Sexuality &amp; Identity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Stigma, legal barriers, mental health impact</a:t>
            </a:r>
          </a:p>
          <a:p>
            <a:r>
              <a:t>• Risk intensifies with poverty or disability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ACD931-7627-39C3-2950-F58346711C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084014" y="153353"/>
            <a:ext cx="1442085" cy="6927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Socioeconomic Status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Affects food, housing, schooling, safety</a:t>
            </a:r>
          </a:p>
          <a:p>
            <a:r>
              <a:t>• Multiple disadvantages combine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83AA41-1C1F-7ED6-BB30-43FE28DF16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244715" y="93481"/>
            <a:ext cx="1442085" cy="69278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Institutions &amp;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Bias in schools, courts, health systems</a:t>
            </a:r>
          </a:p>
          <a:p>
            <a:r>
              <a:t>• Marginalised youth penalised more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79B608-5B6A-AE0F-B3C4-C054D38DBC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094900" y="113847"/>
            <a:ext cx="1442085" cy="6927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Youth Voice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Youth-led advocacy</a:t>
            </a:r>
          </a:p>
          <a:p>
            <a:r>
              <a:t>• Co-design services and solutions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D1AB00-125A-0C3D-2D66-0DB78EE9E3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040471" y="153353"/>
            <a:ext cx="1442085" cy="6927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r>
              <a:rPr dirty="0"/>
              <a:t>Discussion Questions</a:t>
            </a:r>
            <a:br>
              <a:rPr lang="en-GB" dirty="0"/>
            </a:br>
            <a:r>
              <a:rPr lang="en-GB" dirty="0"/>
              <a:t>(To Take Away)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370" y="2231571"/>
            <a:ext cx="8055429" cy="3894592"/>
          </a:xfrm>
        </p:spPr>
        <p:txBody>
          <a:bodyPr/>
          <a:lstStyle/>
          <a:p>
            <a:r>
              <a:rPr dirty="0"/>
              <a:t>• How do intersecting identities affect dignity?</a:t>
            </a:r>
          </a:p>
          <a:p>
            <a:r>
              <a:rPr dirty="0"/>
              <a:t>• Who is most invisibilised?</a:t>
            </a:r>
          </a:p>
          <a:p>
            <a:r>
              <a:rPr dirty="0"/>
              <a:t>• How do we build equitable systems?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41E050-938F-39E0-34B3-98B7B54576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029586" y="252867"/>
            <a:ext cx="1442085" cy="69278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Global Statistics (Intersectionality)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dirty="0"/>
              <a:t>• No country met even half of SDG targets for adolescent girls’ wellbeing (UNICEF 2024)</a:t>
            </a:r>
          </a:p>
          <a:p>
            <a:r>
              <a:rPr dirty="0"/>
              <a:t>• Persons with disabilities = 16% of world population (UN Disability Report 2025) </a:t>
            </a:r>
            <a:endParaRPr lang="en-GB" dirty="0"/>
          </a:p>
          <a:p>
            <a:r>
              <a:rPr dirty="0"/>
              <a:t>• Underemployment of disabled people costs LMICs up to 7% GDP </a:t>
            </a:r>
            <a:endParaRPr lang="en-GB" dirty="0"/>
          </a:p>
          <a:p>
            <a:r>
              <a:rPr dirty="0"/>
              <a:t>• 25% of 15-year-olds in Chile identify as LGBTI+; 47% of UK youth (18–24) not exclusively heterosexual (World Bank 2024) </a:t>
            </a:r>
            <a:r>
              <a:rPr lang="en-GB" dirty="0"/>
              <a:t> </a:t>
            </a:r>
            <a:endParaRPr dirty="0"/>
          </a:p>
          <a:p>
            <a:r>
              <a:rPr dirty="0"/>
              <a:t>• 54% globally say rich–poor gap is a major problem (Pew 2025) </a:t>
            </a:r>
            <a:r>
              <a:rPr lang="en-GB" dirty="0"/>
              <a:t> 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20CDF2-025C-EBEE-D951-5BC1240F7A9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323499" y="39052"/>
            <a:ext cx="1442085" cy="6927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360</Words>
  <Application>Microsoft Office PowerPoint</Application>
  <PresentationFormat>On-screen Show (4:3)</PresentationFormat>
  <Paragraphs>46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Office Theme</vt:lpstr>
      <vt:lpstr>Intersectionality &amp; Youth Dignity</vt:lpstr>
      <vt:lpstr> What is Intersectionality?</vt:lpstr>
      <vt:lpstr> Youth Dignity</vt:lpstr>
      <vt:lpstr> Caste &amp; Social Hierarchy</vt:lpstr>
      <vt:lpstr> Gender Inequality</vt:lpstr>
      <vt:lpstr>Disability &amp; Exclusion</vt:lpstr>
      <vt:lpstr>Sexuality &amp; Identity</vt:lpstr>
      <vt:lpstr>Socioeconomic Status</vt:lpstr>
      <vt:lpstr>Institutions &amp; Power</vt:lpstr>
      <vt:lpstr>Youth Voice Matters</vt:lpstr>
      <vt:lpstr> Discussion Questions (To Take Away)</vt:lpstr>
      <vt:lpstr>Global Statistics (Intersectionality)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Steve maingot</dc:creator>
  <cp:keywords/>
  <dc:description>generated using python-pptx</dc:description>
  <cp:lastModifiedBy>MAINGOT, Steve (NHS NORTH EAST LONDON ICB - A3A8R)</cp:lastModifiedBy>
  <cp:revision>5</cp:revision>
  <dcterms:created xsi:type="dcterms:W3CDTF">2013-01-27T09:14:16Z</dcterms:created>
  <dcterms:modified xsi:type="dcterms:W3CDTF">2026-01-23T16:13:19Z</dcterms:modified>
  <cp:category/>
</cp:coreProperties>
</file>