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244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4AEE0-29AA-F93D-BCDB-16EE788AB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66D8A3-0156-6956-FAFE-D9B0E93D6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889AB-7831-4FCA-FF21-F56AD94BB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18F2-50A2-4C3E-BE51-F0F76E3B6938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81BB4-970B-6017-39DE-BB7EC4F59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9F8F5-9D03-D268-F7EA-B0D21708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8873-A7FA-479F-AB8A-AF6FC1D6B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7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FB25F-1066-58BB-A985-C86F39F0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6C2C4-20B0-6AC6-F8AF-51071D37A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3ACFA-3C92-A6E3-3F23-9B6CD6DAF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18F2-50A2-4C3E-BE51-F0F76E3B6938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99CC2-8415-0B21-4931-9F3FFFDCD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5249-CA86-8BE7-B7DD-972B18EB1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8873-A7FA-479F-AB8A-AF6FC1D6B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773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8C205-7BA4-E065-8DE9-9DD505EE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F9D979-C2C7-A6F2-4B0F-B0A634BBB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F2B03-0AC0-5380-D6AC-2252C8CF1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18F2-50A2-4C3E-BE51-F0F76E3B6938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1B519-6B34-196C-9E9E-90B36FA63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59482-583A-FE91-4173-A6CAA0107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8873-A7FA-479F-AB8A-AF6FC1D6B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913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0988C-D82F-CC0E-1B81-EA0345FC5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57E40-A180-B1C8-1E3D-E332E81342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00AE81-AAC9-481D-50FE-34721EC9F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26347C-256D-DE48-496A-BB64E4BB6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18F2-50A2-4C3E-BE51-F0F76E3B6938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7E567-3967-F91C-7851-8F00637DA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4BECE-9B38-7B13-4D99-496EE8349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8873-A7FA-479F-AB8A-AF6FC1D6B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738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56C1D-2F0E-601D-7928-7EA98869B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185BF-020A-6362-D67B-AB781DCFD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71F520-2838-B475-6FB4-0EBAE964C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037C72-B8F1-9D63-ED37-E65A776072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71CEE4-FF3A-1EED-12D0-FF7100EB42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B45129-76D9-1738-D053-2A86715BB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18F2-50A2-4C3E-BE51-F0F76E3B6938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43F976-2A86-ECA2-88CE-2C59F2148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B5B4FF-6331-F336-10B2-6DC531F2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8873-A7FA-479F-AB8A-AF6FC1D6B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951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89856-7CF0-25FA-A317-84C2CD90A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AD3D07-3D0D-9BCD-7B94-102459FBC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18F2-50A2-4C3E-BE51-F0F76E3B6938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C79B98-35F3-234A-C56E-5E916CFAD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E6A4D3-EB3D-079C-27A5-75A7E54AB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8873-A7FA-479F-AB8A-AF6FC1D6B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732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FC3883-577F-302C-A1B4-9921F3346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18F2-50A2-4C3E-BE51-F0F76E3B6938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E04DF9-3572-8008-A3BE-FC55DFE58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EE66E5-734D-ED93-368F-269BF7567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8873-A7FA-479F-AB8A-AF6FC1D6B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784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8203-0B1B-7117-8D76-6D9E0A8A6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4A9D1-F6FC-05C8-084A-6EFF022B5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66344-00A1-AA99-C5F6-496E66893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80A700-B016-4F4D-158D-BF0B06B1F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18F2-50A2-4C3E-BE51-F0F76E3B6938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F95D8E-0C1F-CE00-3877-D10727AA1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BA5DCD-9ADC-420C-879A-71B72E622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8873-A7FA-479F-AB8A-AF6FC1D6B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454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8D38-AD3D-7F1A-6BBA-EB068105B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739E4-EC48-4C9F-5204-ABF9AFDF96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00E2B-941E-4267-E497-0658F1A405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D7D6C-C85B-A2DD-0482-0EDB9E89B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18F2-50A2-4C3E-BE51-F0F76E3B6938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5A773E-DDA5-943F-C242-69BF7578E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BA0E4B-C409-1CDD-8684-4A87082F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8873-A7FA-479F-AB8A-AF6FC1D6B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969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EAD95-DF53-1CDC-5B4D-6212F2F53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FCDA8-E298-BD28-5F5D-2CCA744038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1ED2B-A394-B14E-DEC7-910166560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18F2-50A2-4C3E-BE51-F0F76E3B6938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782FF-E61B-959D-30CC-AB4AC6A2E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223FA-15ED-04FA-8AED-4D1020F60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8873-A7FA-479F-AB8A-AF6FC1D6B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48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0391F9-2DFC-199E-75FF-BA08EF6A1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209E1D-988B-71D6-AFF1-4A7387480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CCD33-EB7E-3177-5B24-18C36F515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18F2-50A2-4C3E-BE51-F0F76E3B6938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97A1D-9323-C45B-F302-5ED6B701B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C396E-5082-6F6D-F834-986702528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18873-A7FA-479F-AB8A-AF6FC1D6B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254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DAF155-8C88-A4BD-67E9-9DC7CA1F5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4DC6A4-DF05-0CE5-BAB3-BD2046E3F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A9EF8-E0CD-53F9-E20C-7951911D49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2218F2-50A2-4C3E-BE51-F0F76E3B6938}" type="datetimeFigureOut">
              <a:rPr lang="en-GB" smtClean="0"/>
              <a:t>24/01/2026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6FDF0-F0B9-023B-6C7F-1561D0BD07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99B14-06CF-6763-0C8F-63BA64704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818873-A7FA-479F-AB8A-AF6FC1D6B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56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thewdpinfo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542D9-BB33-761A-00E8-AE432B6F4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062" y="519673"/>
            <a:ext cx="5396127" cy="316322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2400" b="1" dirty="0"/>
              <a:t>24 January 2026 </a:t>
            </a:r>
            <a:br>
              <a:rPr lang="en-GB" sz="2400" b="1" dirty="0"/>
            </a:br>
            <a:r>
              <a:rPr lang="en-GB" sz="2400" b="1" dirty="0"/>
              <a:t>Global Seminar: Global Perspectives: </a:t>
            </a:r>
            <a:br>
              <a:rPr lang="en-GB" sz="2400" b="1" dirty="0"/>
            </a:br>
            <a:br>
              <a:rPr lang="en-GB" sz="4100" dirty="0"/>
            </a:br>
            <a:r>
              <a:rPr lang="en-GB" sz="4100" b="1" dirty="0"/>
              <a:t>Intersectionality and youth dignity –empowering women and girls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A38E8F-E286-96F7-7B87-1138EB2713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0062" y="4505897"/>
            <a:ext cx="7354116" cy="2269475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en-GB" b="1" dirty="0"/>
          </a:p>
          <a:p>
            <a:pPr algn="l"/>
            <a:endParaRPr lang="en-GB" b="1" dirty="0"/>
          </a:p>
          <a:p>
            <a:pPr algn="l"/>
            <a:r>
              <a:rPr lang="en-GB" sz="9600" b="1" dirty="0"/>
              <a:t>Professor Lucja Kolkiewicz </a:t>
            </a:r>
          </a:p>
          <a:p>
            <a:pPr algn="l"/>
            <a:r>
              <a:rPr lang="en-GB" sz="7200" dirty="0"/>
              <a:t>MBBS </a:t>
            </a:r>
            <a:r>
              <a:rPr lang="en-GB" sz="7200" dirty="0" err="1"/>
              <a:t>FRCPsych</a:t>
            </a:r>
            <a:r>
              <a:rPr lang="en-GB" sz="7200" dirty="0"/>
              <a:t> </a:t>
            </a:r>
            <a:endParaRPr lang="en-GB" sz="7200" b="1" dirty="0"/>
          </a:p>
          <a:p>
            <a:pPr algn="l"/>
            <a:r>
              <a:rPr lang="en-GB" sz="9600" b="1" dirty="0"/>
              <a:t>Vice- President World Dignity  Project </a:t>
            </a:r>
          </a:p>
          <a:p>
            <a:pPr algn="l"/>
            <a:r>
              <a:rPr lang="en-GB" sz="9600" b="1" dirty="0"/>
              <a:t>Consultant Psychiatrist </a:t>
            </a:r>
          </a:p>
          <a:p>
            <a:pPr algn="l"/>
            <a:r>
              <a:rPr lang="en-GB" sz="9600" b="1" dirty="0"/>
              <a:t>Visiting Assistant Professor NOVA University Lisbon </a:t>
            </a:r>
          </a:p>
          <a:p>
            <a:pPr algn="l"/>
            <a:endParaRPr lang="en-GB" sz="1800" dirty="0"/>
          </a:p>
          <a:p>
            <a:pPr algn="l"/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0F2FE91-A833-9A23-9474-97819E31D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-1"/>
          <a:stretch>
            <a:fillRect/>
          </a:stretch>
        </p:blipFill>
        <p:spPr bwMode="auto">
          <a:xfrm>
            <a:off x="6096000" y="1050919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605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8831B-3F50-A088-9EA2-709A1681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Women are key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A35E8-3D37-E88B-936D-81EA83A1B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Women  are at the centre of family systems </a:t>
            </a:r>
          </a:p>
          <a:p>
            <a:r>
              <a:rPr lang="en-GB" dirty="0"/>
              <a:t> They deserve respect </a:t>
            </a:r>
          </a:p>
          <a:p>
            <a:r>
              <a:rPr lang="en-GB" dirty="0"/>
              <a:t>They often juggle many roles </a:t>
            </a:r>
          </a:p>
          <a:p>
            <a:r>
              <a:rPr lang="en-GB" dirty="0"/>
              <a:t>Their formal and informal education is key because they pass it onto their children the next generation</a:t>
            </a:r>
          </a:p>
          <a:p>
            <a:r>
              <a:rPr lang="en-GB" dirty="0"/>
              <a:t>Investment in women’s health care, wellbeing and education has social, emotional  benefit for society</a:t>
            </a:r>
          </a:p>
          <a:p>
            <a:r>
              <a:rPr lang="en-GB" dirty="0"/>
              <a:t>The glue that holds family systems together   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C6452E2-60A0-3E4E-B0C6-AA3C53C4C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664" y="230188"/>
            <a:ext cx="2691360" cy="1395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796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56515-DE4F-A232-8DBA-F374A06A1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98176" cy="1325563"/>
          </a:xfrm>
        </p:spPr>
        <p:txBody>
          <a:bodyPr/>
          <a:lstStyle/>
          <a:p>
            <a:r>
              <a:rPr lang="en-GB" b="1" dirty="0"/>
              <a:t>Why is promotion of women’s wellbeing important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8ECA0-FEEE-ABA3-F40F-01B806B68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5318" y="1935793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Babies of depressed mothers are likely to develop problems with attachment and cognitive development</a:t>
            </a:r>
          </a:p>
          <a:p>
            <a:r>
              <a:rPr lang="en-GB" dirty="0"/>
              <a:t>Children who grow up witnessing domestic violence are at risk of short term and long term physical and mental health problems including:</a:t>
            </a:r>
          </a:p>
          <a:p>
            <a:pPr lvl="1">
              <a:buFont typeface="Symbol" panose="05050102010706020507" pitchFamily="18" charset="2"/>
              <a:buChar char=""/>
            </a:pPr>
            <a:r>
              <a:rPr lang="en-GB" sz="2800" dirty="0"/>
              <a:t>Anxiety and depression</a:t>
            </a:r>
          </a:p>
          <a:p>
            <a:pPr lvl="1">
              <a:buFont typeface="Symbol" panose="05050102010706020507" pitchFamily="18" charset="2"/>
              <a:buChar char=""/>
            </a:pPr>
            <a:r>
              <a:rPr lang="en-GB" sz="2800" dirty="0"/>
              <a:t>Using substances as unhealthy coping mechanisms </a:t>
            </a:r>
          </a:p>
          <a:p>
            <a:pPr lvl="1">
              <a:buFont typeface="Symbol" panose="05050102010706020507" pitchFamily="18" charset="2"/>
              <a:buChar char=""/>
            </a:pPr>
            <a:r>
              <a:rPr lang="en-GB" sz="2800" dirty="0"/>
              <a:t>Repeating abusive behaviours in their own family systems when they grow up  </a:t>
            </a:r>
          </a:p>
          <a:p>
            <a:r>
              <a:rPr lang="en-GB" dirty="0"/>
              <a:t>Maintaining the dignity of women and girls through valuing them, supporting equitable access to education and employment is key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8DD6E1A-0491-D98A-A8F2-5D0CF471D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664" y="230188"/>
            <a:ext cx="2691360" cy="1395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484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6E9D7-64DF-86C2-DA18-23FEBD123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706" y="3505417"/>
            <a:ext cx="10515600" cy="3155931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dirty="0"/>
              <a:t>What can each one of us do to promote the dignity of girls and women?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>
                <a:hlinkClick r:id="rId2"/>
              </a:rPr>
              <a:t>thewdpinfo@gmail.com</a:t>
            </a:r>
            <a:r>
              <a:rPr lang="en-GB" dirty="0"/>
              <a:t> </a:t>
            </a:r>
            <a:br>
              <a:rPr lang="en-GB" dirty="0"/>
            </a:b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6330B14-4553-A539-7203-302E43C871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86" y="196652"/>
            <a:ext cx="10515600" cy="2497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024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209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Symbol</vt:lpstr>
      <vt:lpstr>Office Theme</vt:lpstr>
      <vt:lpstr>24 January 2026  Global Seminar: Global Perspectives:   Intersectionality and youth dignity –empowering women and girls </vt:lpstr>
      <vt:lpstr>Women are key   </vt:lpstr>
      <vt:lpstr>Why is promotion of women’s wellbeing important  </vt:lpstr>
      <vt:lpstr>What can each one of us do to promote the dignity of girls and women?   thewdpinfo@gmail.com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Lucja Kolkiewicz</dc:creator>
  <cp:lastModifiedBy>Lucja Kolkiewicz</cp:lastModifiedBy>
  <cp:revision>2</cp:revision>
  <dcterms:created xsi:type="dcterms:W3CDTF">2026-01-24T09:08:18Z</dcterms:created>
  <dcterms:modified xsi:type="dcterms:W3CDTF">2026-01-24T09:30:53Z</dcterms:modified>
</cp:coreProperties>
</file>